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"/>
  </p:notesMasterIdLst>
  <p:sldIdLst>
    <p:sldId id="257" r:id="rId2"/>
    <p:sldId id="263" r:id="rId3"/>
    <p:sldId id="264" r:id="rId4"/>
    <p:sldId id="262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7A3A0"/>
    <a:srgbClr val="035B98"/>
    <a:srgbClr val="F57F29"/>
    <a:srgbClr val="005D91"/>
    <a:srgbClr val="B2ACA8"/>
    <a:srgbClr val="908B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054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636A0B-171E-4B91-9EB3-DDDF0D68E4AD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1366F4-FE87-40E7-B694-693EDE1987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709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2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2" name="Picture 891">
            <a:extLst>
              <a:ext uri="{FF2B5EF4-FFF2-40B4-BE49-F238E27FC236}">
                <a16:creationId xmlns:a16="http://schemas.microsoft.com/office/drawing/2014/main" id="{59F8EFC6-248B-02E4-AECE-0C16C739DF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460"/>
          <a:stretch>
            <a:fillRect/>
          </a:stretch>
        </p:blipFill>
        <p:spPr>
          <a:xfrm>
            <a:off x="0" y="3940629"/>
            <a:ext cx="12192000" cy="291737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A314CF7-D962-D582-FEF0-DFDAF56487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66003"/>
            <a:ext cx="9144000" cy="1567759"/>
          </a:xfr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3200" b="1" kern="1200" dirty="0">
                <a:solidFill>
                  <a:srgbClr val="006DA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9243A66-3338-0186-5FCC-DCFFE3203AE1}"/>
              </a:ext>
            </a:extLst>
          </p:cNvPr>
          <p:cNvCxnSpPr>
            <a:cxnSpLocks/>
          </p:cNvCxnSpPr>
          <p:nvPr userDrawn="1"/>
        </p:nvCxnSpPr>
        <p:spPr>
          <a:xfrm>
            <a:off x="-9517" y="1574800"/>
            <a:ext cx="12192000" cy="0"/>
          </a:xfrm>
          <a:prstGeom prst="line">
            <a:avLst/>
          </a:prstGeom>
          <a:ln w="57150">
            <a:solidFill>
              <a:srgbClr val="EE840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253A54B-01CB-606A-BA0C-2C73D8B0D13D}"/>
              </a:ext>
            </a:extLst>
          </p:cNvPr>
          <p:cNvCxnSpPr>
            <a:cxnSpLocks/>
          </p:cNvCxnSpPr>
          <p:nvPr userDrawn="1"/>
        </p:nvCxnSpPr>
        <p:spPr>
          <a:xfrm>
            <a:off x="-9517" y="1651000"/>
            <a:ext cx="12192000" cy="0"/>
          </a:xfrm>
          <a:prstGeom prst="line">
            <a:avLst/>
          </a:prstGeom>
          <a:ln w="57150">
            <a:solidFill>
              <a:srgbClr val="005D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0" name="Straight Connector 889">
            <a:extLst>
              <a:ext uri="{FF2B5EF4-FFF2-40B4-BE49-F238E27FC236}">
                <a16:creationId xmlns:a16="http://schemas.microsoft.com/office/drawing/2014/main" id="{A63EF77E-722D-5721-C0DA-2E7249027478}"/>
              </a:ext>
            </a:extLst>
          </p:cNvPr>
          <p:cNvCxnSpPr>
            <a:cxnSpLocks/>
          </p:cNvCxnSpPr>
          <p:nvPr userDrawn="1"/>
        </p:nvCxnSpPr>
        <p:spPr>
          <a:xfrm>
            <a:off x="-9517" y="6306125"/>
            <a:ext cx="12201517" cy="0"/>
          </a:xfrm>
          <a:prstGeom prst="line">
            <a:avLst/>
          </a:prstGeom>
          <a:ln w="57150">
            <a:solidFill>
              <a:srgbClr val="EE8404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5" name="Rectangle 894">
            <a:extLst>
              <a:ext uri="{FF2B5EF4-FFF2-40B4-BE49-F238E27FC236}">
                <a16:creationId xmlns:a16="http://schemas.microsoft.com/office/drawing/2014/main" id="{72FC14B5-9533-A3D5-D50D-D192BDD2CE7E}"/>
              </a:ext>
            </a:extLst>
          </p:cNvPr>
          <p:cNvSpPr/>
          <p:nvPr userDrawn="1"/>
        </p:nvSpPr>
        <p:spPr>
          <a:xfrm>
            <a:off x="-1" y="3790950"/>
            <a:ext cx="12192001" cy="471488"/>
          </a:xfrm>
          <a:prstGeom prst="rect">
            <a:avLst/>
          </a:prstGeom>
          <a:gradFill>
            <a:gsLst>
              <a:gs pos="0">
                <a:schemeClr val="bg1"/>
              </a:gs>
              <a:gs pos="40000">
                <a:schemeClr val="accent1">
                  <a:lumMod val="5000"/>
                  <a:lumOff val="95000"/>
                </a:schemeClr>
              </a:gs>
              <a:gs pos="100000">
                <a:srgbClr val="A7A3A0"/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99" name="Graphic 898">
            <a:extLst>
              <a:ext uri="{FF2B5EF4-FFF2-40B4-BE49-F238E27FC236}">
                <a16:creationId xmlns:a16="http://schemas.microsoft.com/office/drawing/2014/main" id="{DC1C2B00-4CF5-5613-EF7D-84D05B0C4F6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58440" y="119725"/>
            <a:ext cx="6675120" cy="1392076"/>
          </a:xfrm>
          <a:prstGeom prst="rect">
            <a:avLst/>
          </a:prstGeom>
        </p:spPr>
      </p:pic>
      <p:pic>
        <p:nvPicPr>
          <p:cNvPr id="903" name="Graphic 902">
            <a:extLst>
              <a:ext uri="{FF2B5EF4-FFF2-40B4-BE49-F238E27FC236}">
                <a16:creationId xmlns:a16="http://schemas.microsoft.com/office/drawing/2014/main" id="{1733664B-47C9-B7D8-CF6E-BE8792231AB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5575" t="9741" r="6682" b="14572"/>
          <a:stretch>
            <a:fillRect/>
          </a:stretch>
        </p:blipFill>
        <p:spPr>
          <a:xfrm>
            <a:off x="10029142" y="279454"/>
            <a:ext cx="2011680" cy="1072618"/>
          </a:xfrm>
          <a:prstGeom prst="rect">
            <a:avLst/>
          </a:prstGeom>
        </p:spPr>
      </p:pic>
      <p:pic>
        <p:nvPicPr>
          <p:cNvPr id="905" name="Graphic 904">
            <a:extLst>
              <a:ext uri="{FF2B5EF4-FFF2-40B4-BE49-F238E27FC236}">
                <a16:creationId xmlns:a16="http://schemas.microsoft.com/office/drawing/2014/main" id="{2030F644-2943-7786-0B71-C04A9737EC7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57857" y="302661"/>
            <a:ext cx="1828800" cy="1026205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92965BE2-CA99-B818-F7FF-6EEA4FFF65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97618"/>
            <a:ext cx="9144000" cy="604142"/>
          </a:xfrm>
        </p:spPr>
        <p:txBody>
          <a:bodyPr>
            <a:normAutofit/>
          </a:bodyPr>
          <a:lstStyle>
            <a:lvl1pPr marL="0" indent="0" algn="ctr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2400" kern="1200" dirty="0">
                <a:solidFill>
                  <a:srgbClr val="F57F2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214306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E200BB-131E-1598-FCCF-4186244398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832" y="1115568"/>
            <a:ext cx="11734800" cy="477793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02571E-4524-2FB9-E34F-0B6009310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0A7E1-B1A7-4298-9433-A5D2F3235A81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F1628E82-DF57-C388-74D6-C3AA443B2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832" y="161417"/>
            <a:ext cx="10272268" cy="6681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89718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3105C6B-AB6A-84A5-B1B3-11B98B79DA9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9" b="15045"/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01D902-25C5-CD87-0CC1-51E5B7E60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0A7E1-B1A7-4298-9433-A5D2F3235A81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250D58A-6E97-39F6-B4A4-9679FC3AF1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50103"/>
            <a:ext cx="9144000" cy="1567759"/>
          </a:xfrm>
        </p:spPr>
        <p:txBody>
          <a:bodyPr anchor="ctr">
            <a:normAutofit/>
          </a:bodyPr>
          <a:lstStyle>
            <a:lvl1pPr marL="0" indent="0" algn="ctr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4000" b="1" kern="1200" dirty="0">
                <a:ln w="317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006DA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E115DC45-6AB2-B3E1-4C78-C04E26ACC1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30918"/>
            <a:ext cx="9144000" cy="604142"/>
          </a:xfrm>
        </p:spPr>
        <p:txBody>
          <a:bodyPr>
            <a:normAutofit/>
          </a:bodyPr>
          <a:lstStyle>
            <a:lvl1pPr marL="0" indent="0" algn="ctr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2400" kern="1200" dirty="0">
                <a:ln w="3175">
                  <a:solidFill>
                    <a:srgbClr val="005D91"/>
                  </a:solidFill>
                </a:ln>
                <a:solidFill>
                  <a:srgbClr val="F57F2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17FCCD9C-60C8-2635-6E0D-A126B4865E5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575" t="9741" r="6682" b="14572"/>
          <a:stretch>
            <a:fillRect/>
          </a:stretch>
        </p:blipFill>
        <p:spPr>
          <a:xfrm>
            <a:off x="9649460" y="146333"/>
            <a:ext cx="2214880" cy="1180964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2CED1BD7-2A10-FF60-1A8C-E8248FAF04B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7660" y="193069"/>
            <a:ext cx="1938020" cy="1087493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5B20D62E-6718-4DD3-4CAE-032D10E3E79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239770" y="141157"/>
            <a:ext cx="5712460" cy="1191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383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sv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svg"/><Relationship Id="rId5" Type="http://schemas.openxmlformats.org/officeDocument/2006/relationships/image" Target="../media/image1.sv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A60E299-9773-FD21-C1D3-4ED43353C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832" y="161417"/>
            <a:ext cx="10272268" cy="6681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5238F5-2462-F8C6-1899-FB12A6E2FB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9832" y="1095756"/>
            <a:ext cx="11707368" cy="48670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05685C-A039-EE37-A385-258CD681A2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5052" y="6216650"/>
            <a:ext cx="5303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1800" kern="1200" smtClean="0">
                <a:solidFill>
                  <a:srgbClr val="F57F2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ADE0A7E1-B1A7-4298-9433-A5D2F3235A8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62898A6F-3940-E8FB-9A7A-C116ED9B178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5575" t="9741" r="6682" b="14572"/>
          <a:stretch>
            <a:fillRect/>
          </a:stretch>
        </p:blipFill>
        <p:spPr>
          <a:xfrm>
            <a:off x="1569720" y="5962784"/>
            <a:ext cx="1463040" cy="780086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468576B2-F6B1-2D40-B7AB-F510F3DE6B0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9832" y="6003131"/>
            <a:ext cx="1280160" cy="718344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856921C0-60AB-0268-E01B-B21EF1D84D0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b="12573"/>
          <a:stretch>
            <a:fillRect/>
          </a:stretch>
        </p:blipFill>
        <p:spPr>
          <a:xfrm>
            <a:off x="10570464" y="58032"/>
            <a:ext cx="146304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623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</p:sldLayoutIdLst>
  <p:hf hdr="0" ftr="0" dt="0"/>
  <p:txStyles>
    <p:titleStyle>
      <a:lvl1pPr marL="0" algn="l" defTabSz="914400" rtl="0" eaLnBrk="1" latinLnBrk="0" hangingPunct="1">
        <a:lnSpc>
          <a:spcPct val="90000"/>
        </a:lnSpc>
        <a:spcBef>
          <a:spcPct val="0"/>
        </a:spcBef>
        <a:spcAft>
          <a:spcPts val="1800"/>
        </a:spcAft>
        <a:buClr>
          <a:srgbClr val="C00000"/>
        </a:buClr>
        <a:buSzPct val="100000"/>
        <a:buNone/>
        <a:defRPr lang="en-US" sz="3600" u="none" kern="1200" cap="small" dirty="0">
          <a:solidFill>
            <a:srgbClr val="EE840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</p:titleStyle>
    <p:bodyStyle>
      <a:lvl1pPr marL="0" indent="-228600" algn="l" defTabSz="914400" rtl="0" eaLnBrk="1" latinLnBrk="0" hangingPunct="1">
        <a:lnSpc>
          <a:spcPct val="90000"/>
        </a:lnSpc>
        <a:spcBef>
          <a:spcPts val="1000"/>
        </a:spcBef>
        <a:spcAft>
          <a:spcPts val="600"/>
        </a:spcAft>
        <a:buFont typeface="Arial" panose="020B0604020202020204" pitchFamily="34" charset="0"/>
        <a:buChar char="•"/>
        <a:defRPr lang="en-US" sz="2400" kern="1200" dirty="0" smtClean="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2000" kern="1200" dirty="0" smtClean="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1800" kern="1200" dirty="0" smtClean="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 smtClean="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 smtClean="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012209E8-B963-3EAC-2268-D2631DDE8E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15203"/>
            <a:ext cx="9144000" cy="1452433"/>
          </a:xfrm>
        </p:spPr>
        <p:txBody>
          <a:bodyPr/>
          <a:lstStyle/>
          <a:p>
            <a:r>
              <a:rPr lang="en-US" sz="3200" dirty="0">
                <a:solidFill>
                  <a:srgbClr val="006D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Paper Title</a:t>
            </a:r>
            <a:endParaRPr lang="en-US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11B38272-5845-A724-3C75-08ED84D5B9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476064"/>
            <a:ext cx="9144000" cy="604142"/>
          </a:xfrm>
        </p:spPr>
        <p:txBody>
          <a:bodyPr/>
          <a:lstStyle/>
          <a:p>
            <a:r>
              <a:rPr lang="en-US" sz="2400" b="1" dirty="0">
                <a:solidFill>
                  <a:srgbClr val="F57F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Author(s) Name</a:t>
            </a:r>
            <a:r>
              <a:rPr lang="en-US" sz="2400" b="1" baseline="30000" dirty="0">
                <a:solidFill>
                  <a:srgbClr val="F57F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400" b="1" dirty="0">
                <a:solidFill>
                  <a:srgbClr val="F57F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Author(s) Name</a:t>
            </a:r>
            <a:r>
              <a:rPr lang="en-US" sz="2400" b="1" baseline="30000" dirty="0">
                <a:solidFill>
                  <a:srgbClr val="F57F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400" b="1" dirty="0">
                <a:solidFill>
                  <a:srgbClr val="F57F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Author(s) Name</a:t>
            </a:r>
            <a:r>
              <a:rPr lang="en-US" sz="2400" b="1" baseline="30000" dirty="0">
                <a:solidFill>
                  <a:srgbClr val="F57F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400" b="1" dirty="0">
                <a:solidFill>
                  <a:srgbClr val="F57F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….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3254F333-0A86-5B07-8367-356C585B7D0A}"/>
              </a:ext>
            </a:extLst>
          </p:cNvPr>
          <p:cNvSpPr txBox="1">
            <a:spLocks/>
          </p:cNvSpPr>
          <p:nvPr/>
        </p:nvSpPr>
        <p:spPr>
          <a:xfrm>
            <a:off x="1524000" y="4235362"/>
            <a:ext cx="9144000" cy="6041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itchFamily="34" charset="0"/>
              <a:buNone/>
              <a:defRPr lang="en-US" sz="2400" kern="1200" dirty="0">
                <a:solidFill>
                  <a:srgbClr val="F57F2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aseline="30000" dirty="0">
                <a:ln w="3175">
                  <a:noFill/>
                </a:ln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000" dirty="0">
                <a:ln w="3175">
                  <a:noFill/>
                </a:ln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Author(s) Affiliation, </a:t>
            </a:r>
            <a:r>
              <a:rPr lang="en-US" sz="2000" baseline="30000" dirty="0">
                <a:ln w="3175">
                  <a:noFill/>
                </a:ln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000" dirty="0">
                <a:ln w="3175">
                  <a:noFill/>
                </a:ln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Author(s) Affiliation, </a:t>
            </a:r>
            <a:r>
              <a:rPr lang="en-US" sz="2000" baseline="30000" dirty="0">
                <a:ln w="3175">
                  <a:noFill/>
                </a:ln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3,4,5</a:t>
            </a:r>
            <a:r>
              <a:rPr lang="en-US" sz="2000" dirty="0">
                <a:ln w="3175">
                  <a:noFill/>
                </a:ln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Author(s) Affiliation…..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CDB07075-631F-2BBB-F3B3-3E45DD2904A8}"/>
              </a:ext>
            </a:extLst>
          </p:cNvPr>
          <p:cNvSpPr txBox="1">
            <a:spLocks/>
          </p:cNvSpPr>
          <p:nvPr/>
        </p:nvSpPr>
        <p:spPr>
          <a:xfrm>
            <a:off x="1524000" y="6237519"/>
            <a:ext cx="9144000" cy="60414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ct val="20000"/>
              </a:spcBef>
              <a:spcAft>
                <a:spcPts val="1800"/>
              </a:spcAft>
              <a:buClr>
                <a:srgbClr val="C00000"/>
              </a:buClr>
              <a:buSzPct val="100000"/>
              <a:buFont typeface="Arial" pitchFamily="34" charset="0"/>
              <a:buNone/>
              <a:defRPr lang="en-US" sz="3200" b="1" u="none" kern="1200" cap="small" dirty="0">
                <a:solidFill>
                  <a:srgbClr val="006DA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>
                <a:ln>
                  <a:solidFill>
                    <a:schemeClr val="bg1"/>
                  </a:solidFill>
                </a:ln>
              </a:rPr>
              <a:t>IECON26-XXXXXX</a:t>
            </a:r>
          </a:p>
        </p:txBody>
      </p:sp>
    </p:spTree>
    <p:extLst>
      <p:ext uri="{BB962C8B-B14F-4D97-AF65-F5344CB8AC3E}">
        <p14:creationId xmlns:p14="http://schemas.microsoft.com/office/powerpoint/2010/main" val="5241727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C4F6FDE-5F44-D558-CFE8-17C45E129A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7BE6C04-F5AB-62CC-072C-75F97A646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0A7E1-B1A7-4298-9433-A5D2F3235A81}" type="slidenum">
              <a:rPr lang="en-US" smtClean="0"/>
              <a:t>2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0ED6165-05BE-4AA1-DD20-0D168EF28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asellaDiTesto 19">
            <a:extLst>
              <a:ext uri="{FF2B5EF4-FFF2-40B4-BE49-F238E27FC236}">
                <a16:creationId xmlns:a16="http://schemas.microsoft.com/office/drawing/2014/main" id="{2249F2A5-F85D-E627-2E99-407CBBF53E6E}"/>
              </a:ext>
            </a:extLst>
          </p:cNvPr>
          <p:cNvSpPr txBox="1">
            <a:spLocks noChangeAspect="1"/>
          </p:cNvSpPr>
          <p:nvPr/>
        </p:nvSpPr>
        <p:spPr>
          <a:xfrm>
            <a:off x="9899787" y="6106754"/>
            <a:ext cx="1637681" cy="584775"/>
          </a:xfrm>
          <a:prstGeom prst="rect">
            <a:avLst/>
          </a:prstGeom>
          <a:noFill/>
          <a:ln w="50800">
            <a:solidFill>
              <a:srgbClr val="005D91"/>
            </a:solidFill>
            <a:prstDash val="dash"/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1600" dirty="0"/>
              <a:t>Logos</a:t>
            </a:r>
            <a:br>
              <a:rPr lang="en-US" sz="1600" dirty="0"/>
            </a:br>
            <a:r>
              <a:rPr lang="en-US" sz="1600" dirty="0"/>
              <a:t>(If Applicable)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7A14469-DA27-2C0D-D5E3-AB5ED14D1903}"/>
              </a:ext>
            </a:extLst>
          </p:cNvPr>
          <p:cNvSpPr txBox="1"/>
          <p:nvPr/>
        </p:nvSpPr>
        <p:spPr>
          <a:xfrm>
            <a:off x="3302000" y="6029809"/>
            <a:ext cx="6534287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include Paper ID IECON26-XXXXXX and Paper title here Paper title here Paper title here Paper title here Paper title here Paper title here Paper title here </a:t>
            </a:r>
            <a:r>
              <a:rPr lang="en-US" sz="14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en-U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Presenter name</a:t>
            </a:r>
          </a:p>
        </p:txBody>
      </p:sp>
    </p:spTree>
    <p:extLst>
      <p:ext uri="{BB962C8B-B14F-4D97-AF65-F5344CB8AC3E}">
        <p14:creationId xmlns:p14="http://schemas.microsoft.com/office/powerpoint/2010/main" val="2497609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BD5C0F0-2411-3E1C-DB8E-D8D66FD6F7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9D6D144-E821-FC24-B5E4-42A460B2A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0A7E1-B1A7-4298-9433-A5D2F3235A81}" type="slidenum">
              <a:rPr lang="en-US" smtClean="0"/>
              <a:t>3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D9A24BC-DDC4-9F6D-2FC0-7061BDB76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4265BDA-1D3F-AE4A-8436-41FAD8E85FEF}"/>
              </a:ext>
            </a:extLst>
          </p:cNvPr>
          <p:cNvSpPr txBox="1"/>
          <p:nvPr/>
        </p:nvSpPr>
        <p:spPr>
          <a:xfrm>
            <a:off x="3302000" y="6029809"/>
            <a:ext cx="6534287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include Paper ID IECON26-XXXXXX and Paper title here Paper title here Paper title here Paper title here Paper title here Paper title here Paper title here </a:t>
            </a:r>
            <a:r>
              <a:rPr lang="en-US" sz="14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en-U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Presenter name</a:t>
            </a:r>
          </a:p>
        </p:txBody>
      </p:sp>
    </p:spTree>
    <p:extLst>
      <p:ext uri="{BB962C8B-B14F-4D97-AF65-F5344CB8AC3E}">
        <p14:creationId xmlns:p14="http://schemas.microsoft.com/office/powerpoint/2010/main" val="26252085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4A88CF1-4838-1DD0-111D-F0D3707D3C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72403"/>
            <a:ext cx="9144000" cy="1029597"/>
          </a:xfrm>
        </p:spPr>
        <p:txBody>
          <a:bodyPr/>
          <a:lstStyle/>
          <a:p>
            <a:r>
              <a:rPr lang="en-US" dirty="0">
                <a:ln w="3175">
                  <a:solidFill>
                    <a:srgbClr val="035B98"/>
                  </a:solidFill>
                </a:ln>
                <a:solidFill>
                  <a:srgbClr val="035B98"/>
                </a:solidFill>
              </a:rPr>
              <a:t>Thank You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5F18B2DA-20BD-DEA3-1446-3A9DC04A5F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56001"/>
            <a:ext cx="9144000" cy="1791279"/>
          </a:xfrm>
          <a:ln>
            <a:noFill/>
          </a:ln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3200" dirty="0">
                <a:ln w="3175">
                  <a:solidFill>
                    <a:srgbClr val="035B98"/>
                  </a:solidFill>
                </a:ln>
                <a:solidFill>
                  <a:srgbClr val="035B98"/>
                </a:solidFill>
              </a:rPr>
              <a:t>Presenter Name</a:t>
            </a:r>
          </a:p>
          <a:p>
            <a:pPr>
              <a:lnSpc>
                <a:spcPct val="150000"/>
              </a:lnSpc>
            </a:pPr>
            <a:r>
              <a:rPr lang="en-US" sz="3200" dirty="0">
                <a:ln w="3175">
                  <a:solidFill>
                    <a:srgbClr val="035B98"/>
                  </a:solidFill>
                </a:ln>
                <a:solidFill>
                  <a:srgbClr val="035B98"/>
                </a:solidFill>
              </a:rPr>
              <a:t>Presenter Email</a:t>
            </a:r>
          </a:p>
        </p:txBody>
      </p:sp>
    </p:spTree>
    <p:extLst>
      <p:ext uri="{BB962C8B-B14F-4D97-AF65-F5344CB8AC3E}">
        <p14:creationId xmlns:p14="http://schemas.microsoft.com/office/powerpoint/2010/main" val="11048934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114</Words>
  <Application>Microsoft Office PowerPoint</Application>
  <PresentationFormat>Widescreen</PresentationFormat>
  <Paragraphs>12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Aptos</vt:lpstr>
      <vt:lpstr>Arial</vt:lpstr>
      <vt:lpstr>Office Theme</vt:lpstr>
      <vt:lpstr>Paper Title</vt:lpstr>
      <vt:lpstr>PowerPoint Presentation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Anas Karaki</dc:creator>
  <cp:lastModifiedBy>Dr. Anas Karaki</cp:lastModifiedBy>
  <cp:revision>6</cp:revision>
  <dcterms:created xsi:type="dcterms:W3CDTF">2025-04-19T11:23:40Z</dcterms:created>
  <dcterms:modified xsi:type="dcterms:W3CDTF">2026-09-25T21:13:28Z</dcterms:modified>
</cp:coreProperties>
</file>